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sldIdLst>
    <p:sldId id="256" r:id="rId5"/>
    <p:sldId id="257" r:id="rId6"/>
    <p:sldId id="259" r:id="rId7"/>
    <p:sldId id="258" r:id="rId8"/>
    <p:sldId id="260" r:id="rId9"/>
    <p:sldId id="261" r:id="rId10"/>
    <p:sldId id="262" r:id="rId11"/>
    <p:sldId id="263" r:id="rId12"/>
    <p:sldId id="264" r:id="rId13"/>
    <p:sldId id="265" r:id="rId14"/>
  </p:sldIdLst>
  <p:sldSz cx="10691813" cy="7559675"/>
  <p:notesSz cx="7559675" cy="10691813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15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8BBC7D5-419A-4A2F-A50A-E4DDA792638B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2730366-18BA-4B4A-B8DA-FF445118B416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5061EE3-775C-49C3-AE17-86573699DB66}" type="slidenum">
              <a:t>‹Nr.›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CA8DEDF-6267-417C-9BDE-C3ADC9BE95CE}" type="slidenum">
              <a:t>‹Nr.›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E90889C-A23E-4ACA-8386-81A580092B6D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C4848F5-9992-466C-840C-E50B0F0C9355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34E43FA-556A-409A-A964-C91740AD531E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2D65801-AF9F-426A-B125-BBFDCF3438C4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263E6E6-AFA7-4399-88CB-C823DA66D045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480" cy="1219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F93BABF-E2A9-4303-BB6D-98CE26197BBF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9B165C5-4B27-4765-B994-7151036FE7D9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27A2C7A-B936-4068-AF10-FADDD7B164D8}" type="slidenum">
              <a:t>‹Nr.›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1FA8FE2-48C9-4567-A6BC-80A3C0E0B21B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DFE7989-810D-4D6F-A348-048AAB004F4E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FBA7E5F-C4A3-47CC-99DC-24AC135AE172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0AC85CC-4FB7-42C1-B7DC-9273A60AAD0F}" type="slidenum">
              <a:t>‹Nr.›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549DE28-49D8-4F67-AA47-A2E56B09AE82}" type="slidenum">
              <a:t>‹Nr.›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03A3C9B-96B2-47FC-A5DB-4202B1415783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66AA2C4-B646-40D3-81A9-5CC48B9A6178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1240915-E045-42A1-8B1D-93D5DD35979D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9B37290-422F-4A81-B7C0-CF9C1AE9E11C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764EA08-2BA3-4A38-B087-97315A5FF1A7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5B9AADD-E59B-4EC7-80ED-2523867CD89C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480" cy="1219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0ACF841-9003-4B98-804E-7997B95D34EE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B64F8017-CB52-47C3-9B63-26CA0D0A83C0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AA7E12BA-17BC-483D-A394-6F3F5DC15CB4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BA261204-23AE-472C-94D2-8B8405C834FE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C706B77-CB82-42B1-9A5F-C4589F388319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009EE1E6-43A8-42EA-87BA-6DF53EDD23F0}" type="slidenum">
              <a:t>‹Nr.›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2AD2CCD-3257-4A2F-921C-735936A9053C}" type="slidenum">
              <a:t>‹Nr.›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4336FC66-EDF7-4FB9-9E74-A09F3998FE14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7EEDB96-61D7-4614-A67D-339A9E11BC16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141B6683-1811-4BD9-9068-89D98F5C2885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6B200AD-CE62-4359-8D62-6F3E99FBA0F1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27B4E806-C877-4526-9DD3-80BE3DCA7DD8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609817D-4D4E-4F45-9DCB-9151F16E8A77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480" cy="1219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0E608A5F-8E3F-497F-A59C-B40F37640E3F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6CBC190E-56B5-4F51-9B79-78643F242EA5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DC5811A9-AA71-4C32-8FF5-DB1DEC20DFC1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13B974C-A88B-494E-8B21-B624902A3B7E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14C1A959-B6DD-4B28-BED0-21287B59B9D9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EFF75D7B-9ABB-4690-A5F5-6EA14BCB98D0}" type="slidenum">
              <a:t>‹Nr.›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9C04DCFE-701E-4908-8E11-EABCFA098D0F}" type="slidenum">
              <a:t>‹Nr.›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0FD0C74-E46B-4ADF-937C-9C36CBA29149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480" cy="1219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8327634-A8D1-407A-B180-67C32FA96E15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0C3A82D-638B-4CAD-A7D1-F928680078CF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5435D65-80B5-4639-8DE7-464266F25BD5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0DA3E4D-B7D8-4648-BCD2-1D871E17759B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1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&lt;piè di pagina&gt;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MK" sz="132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31F99E4F-867F-45E3-BC7A-8A91E50CAF78}" type="slidenum">
              <a:rPr lang="en-MK" sz="1320" b="0" strike="noStrike" spc="-1">
                <a:solidFill>
                  <a:srgbClr val="8B8B8B"/>
                </a:solidFill>
                <a:latin typeface="Calibri"/>
              </a:rPr>
              <a:t>‹Nr.›</a:t>
            </a:fld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&lt;data/ora&gt;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it-IT" sz="4400" b="0" strike="noStrike" spc="-1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solidFill>
                  <a:srgbClr val="000000"/>
                </a:solidFill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solidFill>
                  <a:srgbClr val="000000"/>
                </a:solidFill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it-IT" sz="1800" b="0" strike="noStrike" spc="-1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ftr" idx="4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&lt;piè di pagina&gt;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sldNum" idx="5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MK" sz="132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85C36729-B482-4DCB-AE4F-F03EBAE9903B}" type="slidenum">
              <a:rPr lang="en-MK" sz="1320" b="0" strike="noStrike" spc="-1">
                <a:solidFill>
                  <a:srgbClr val="8B8B8B"/>
                </a:solidFill>
                <a:latin typeface="Calibri"/>
              </a:rPr>
              <a:t>‹Nr.›</a:t>
            </a:fld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6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&lt;data/ora&gt;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solidFill>
                  <a:srgbClr val="000000"/>
                </a:solidFill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solidFill>
                  <a:srgbClr val="000000"/>
                </a:solidFill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it-IT" sz="1800" b="0" strike="noStrike" spc="-1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ftr" idx="7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&lt;piè di pagina&gt;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sldNum" idx="8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MK" sz="124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ABF3570-0AC6-47FF-A6F7-DEE53D95B15E}" type="slidenum">
              <a:rPr lang="en-MK" sz="1240" b="0" strike="noStrike" spc="-1">
                <a:solidFill>
                  <a:srgbClr val="8B8B8B"/>
                </a:solidFill>
                <a:latin typeface="Calibri"/>
              </a:rPr>
              <a:t>‹Nr.›</a:t>
            </a:fld>
            <a:endParaRPr lang="it-IT" sz="124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 idx="9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&lt;data/ora&gt;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solidFill>
                  <a:srgbClr val="000000"/>
                </a:solidFill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solidFill>
                  <a:srgbClr val="000000"/>
                </a:solidFill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ftr" idx="10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&lt;piè di pagina&gt;</a:t>
            </a:r>
          </a:p>
        </p:txBody>
      </p:sp>
      <p:sp>
        <p:nvSpPr>
          <p:cNvPr id="124" name="PlaceHolder 2"/>
          <p:cNvSpPr>
            <a:spLocks noGrp="1"/>
          </p:cNvSpPr>
          <p:nvPr>
            <p:ph type="sldNum" idx="11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MK" sz="124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D2B192D9-6893-43EA-A4F5-7E3132993E34}" type="slidenum">
              <a:rPr lang="en-MK" sz="1240" b="0" strike="noStrike" spc="-1">
                <a:solidFill>
                  <a:srgbClr val="8B8B8B"/>
                </a:solidFill>
                <a:latin typeface="Calibri"/>
              </a:rPr>
              <a:t>‹Nr.›</a:t>
            </a:fld>
            <a:endParaRPr lang="it-IT" sz="124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dt" idx="12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&lt;data/ora&gt;</a:t>
            </a:r>
          </a:p>
        </p:txBody>
      </p:sp>
      <p:sp>
        <p:nvSpPr>
          <p:cNvPr id="126" name="PlaceHolder 4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it-IT" sz="4400" b="0" strike="noStrike" spc="-1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</a:p>
        </p:txBody>
      </p:sp>
      <p:sp>
        <p:nvSpPr>
          <p:cNvPr id="127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solidFill>
                  <a:srgbClr val="000000"/>
                </a:solidFill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solidFill>
                  <a:srgbClr val="000000"/>
                </a:solidFill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679320" y="17856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de-DE" sz="4850" b="0" strike="noStrike" spc="-1" dirty="0" err="1">
                <a:solidFill>
                  <a:srgbClr val="000000"/>
                </a:solidFill>
                <a:latin typeface="TT Fors Bold"/>
              </a:rPr>
              <a:t>Istruzioni</a:t>
            </a:r>
            <a:r>
              <a:rPr lang="de-DE" sz="4850" b="0" strike="noStrike" spc="-1" dirty="0">
                <a:solidFill>
                  <a:srgbClr val="000000"/>
                </a:solidFill>
                <a:latin typeface="TT Fors Bold"/>
              </a:rPr>
              <a:t> da </a:t>
            </a:r>
            <a:br>
              <a:rPr lang="de-DE" sz="4850" b="0" strike="noStrike" spc="-1" dirty="0">
                <a:solidFill>
                  <a:srgbClr val="000000"/>
                </a:solidFill>
                <a:latin typeface="TT Fors Bold"/>
              </a:rPr>
            </a:br>
            <a:r>
              <a:rPr lang="de-DE" sz="4850" b="0" strike="noStrike" spc="-1" dirty="0" err="1">
                <a:solidFill>
                  <a:srgbClr val="000000"/>
                </a:solidFill>
                <a:latin typeface="TT Fors Bold"/>
              </a:rPr>
              <a:t>stampare</a:t>
            </a:r>
            <a:r>
              <a:rPr lang="de-DE" sz="4850" b="0" strike="noStrike" spc="-1" dirty="0">
                <a:solidFill>
                  <a:srgbClr val="000000"/>
                </a:solidFill>
                <a:latin typeface="TT Fors Bold"/>
              </a:rPr>
              <a:t> </a:t>
            </a:r>
            <a:endParaRPr lang="it-IT" sz="485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5231880" cy="4795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7000"/>
          </a:bodyPr>
          <a:lstStyle/>
          <a:p>
            <a:pPr marL="244440" indent="-24444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Istruzioni generali: Stampa pag. 2 su un foglio A4 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marL="244440" indent="-24444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Istruzioni passo per passo: 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marL="733320" lvl="1" indent="-24444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Stampa pp. 3 – 10 utilizzando la modalità 2 pagine su una pagina, no fronte/retro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marL="733320" lvl="1" indent="-24444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Stampa su cartoncino (es. 250 g)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marL="733320" lvl="1" indent="-24444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Piega il foglio a metà (facoltativo: puoi tagliare i margini bianchi)​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marL="733320" lvl="1" indent="-24444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0" strike="noStrike" spc="-1">
                <a:solidFill>
                  <a:srgbClr val="000000"/>
                </a:solidFill>
                <a:latin typeface="TT Fors"/>
              </a:rPr>
              <a:t>Come risultato si ottengono quattro frontalini piegati​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103"/>
              </a:spcBef>
              <a:buNone/>
              <a:tabLst>
                <a:tab pos="0" algn="l"/>
              </a:tabLst>
            </a:pP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6" name="Grafik 5"/>
          <p:cNvPicPr/>
          <p:nvPr/>
        </p:nvPicPr>
        <p:blipFill>
          <a:blip r:embed="rId2"/>
          <a:stretch/>
        </p:blipFill>
        <p:spPr>
          <a:xfrm>
            <a:off x="5936040" y="990720"/>
            <a:ext cx="4294080" cy="2869920"/>
          </a:xfrm>
          <a:prstGeom prst="rect">
            <a:avLst/>
          </a:prstGeom>
          <a:ln w="0">
            <a:noFill/>
          </a:ln>
        </p:spPr>
      </p:pic>
      <p:sp>
        <p:nvSpPr>
          <p:cNvPr id="167" name="Rechteck 6"/>
          <p:cNvSpPr/>
          <p:nvPr/>
        </p:nvSpPr>
        <p:spPr>
          <a:xfrm>
            <a:off x="7042320" y="1631880"/>
            <a:ext cx="1307520" cy="3294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68" name="Rechteck 7"/>
          <p:cNvSpPr/>
          <p:nvPr/>
        </p:nvSpPr>
        <p:spPr>
          <a:xfrm>
            <a:off x="7270920" y="2136240"/>
            <a:ext cx="583560" cy="21744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69" name="Rechteck 8"/>
          <p:cNvSpPr/>
          <p:nvPr/>
        </p:nvSpPr>
        <p:spPr>
          <a:xfrm>
            <a:off x="6035040" y="2365560"/>
            <a:ext cx="1235160" cy="1620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70" name="Rechteck 9"/>
          <p:cNvSpPr/>
          <p:nvPr/>
        </p:nvSpPr>
        <p:spPr>
          <a:xfrm>
            <a:off x="6652800" y="2932200"/>
            <a:ext cx="617040" cy="1620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71" name="Rechteck 10"/>
          <p:cNvSpPr/>
          <p:nvPr/>
        </p:nvSpPr>
        <p:spPr>
          <a:xfrm>
            <a:off x="6697440" y="3662640"/>
            <a:ext cx="2223720" cy="146880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sz="800" b="0" strike="noStrike" spc="-1" dirty="0">
                <a:solidFill>
                  <a:schemeClr val="lt1"/>
                </a:solidFill>
                <a:latin typeface="Calibri"/>
                <a:ea typeface="DejaVu Sans"/>
              </a:rPr>
              <a:t>SORRY, </a:t>
            </a:r>
            <a:r>
              <a:rPr lang="de-DE" sz="800" b="0" strike="noStrike" spc="-1" dirty="0" err="1">
                <a:solidFill>
                  <a:schemeClr val="lt1"/>
                </a:solidFill>
                <a:latin typeface="Calibri"/>
                <a:ea typeface="DejaVu Sans"/>
              </a:rPr>
              <a:t>only</a:t>
            </a:r>
            <a:r>
              <a:rPr lang="de-DE" sz="800" b="0" strike="noStrike" spc="-1" dirty="0">
                <a:solidFill>
                  <a:schemeClr val="lt1"/>
                </a:solidFill>
                <a:latin typeface="Calibri"/>
                <a:ea typeface="DejaVu Sans"/>
              </a:rPr>
              <a:t> in German!</a:t>
            </a:r>
            <a:endParaRPr lang="it-IT" sz="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/>
          <p:nvPr/>
        </p:nvPicPr>
        <p:blipFill>
          <a:blip r:embed="rId2"/>
          <a:stretch/>
        </p:blipFill>
        <p:spPr>
          <a:xfrm flipH="1">
            <a:off x="6860707" y="4119133"/>
            <a:ext cx="1323360" cy="1325880"/>
          </a:xfrm>
          <a:prstGeom prst="rect">
            <a:avLst/>
          </a:prstGeom>
          <a:ln w="0">
            <a:noFill/>
          </a:ln>
        </p:spPr>
      </p:pic>
      <p:sp>
        <p:nvSpPr>
          <p:cNvPr id="199" name="TextBox 4"/>
          <p:cNvSpPr/>
          <p:nvPr/>
        </p:nvSpPr>
        <p:spPr>
          <a:xfrm>
            <a:off x="3639054" y="826200"/>
            <a:ext cx="7380000" cy="45228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7200" b="1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Continua </a:t>
            </a:r>
            <a:r>
              <a:rPr lang="en-US" sz="7200" b="1" strike="noStrike" spc="-1" dirty="0" err="1">
                <a:solidFill>
                  <a:srgbClr val="BB244A"/>
                </a:solidFill>
                <a:latin typeface="TT Fors Bold"/>
                <a:ea typeface="DejaVu Sans"/>
              </a:rPr>
              <a:t>così</a:t>
            </a:r>
            <a:r>
              <a:rPr lang="en-US" sz="7200" b="1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 </a:t>
            </a:r>
            <a:r>
              <a:rPr lang="en-US" sz="7200" b="1" strike="noStrike" spc="-1" dirty="0" err="1">
                <a:solidFill>
                  <a:srgbClr val="BB244A"/>
                </a:solidFill>
                <a:latin typeface="TT Fors Bold"/>
                <a:ea typeface="DejaVu Sans"/>
              </a:rPr>
              <a:t>rifacendo</a:t>
            </a:r>
            <a:r>
              <a:rPr lang="en-US" sz="7200" b="1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 </a:t>
            </a:r>
            <a:r>
              <a:rPr lang="en-US" sz="7200" b="1" strike="noStrike" spc="-1" dirty="0" err="1">
                <a:solidFill>
                  <a:srgbClr val="BB244A"/>
                </a:solidFill>
                <a:latin typeface="TT Fors Bold"/>
                <a:ea typeface="DejaVu Sans"/>
              </a:rPr>
              <a:t>nuovamente</a:t>
            </a:r>
            <a:r>
              <a:rPr lang="en-US" sz="7200" b="1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 </a:t>
            </a:r>
            <a:br>
              <a:rPr lang="en-US" sz="7200" b="1" strike="noStrike" spc="-1" dirty="0">
                <a:solidFill>
                  <a:srgbClr val="BB244A"/>
                </a:solidFill>
                <a:latin typeface="TT Fors Bold"/>
                <a:ea typeface="DejaVu Sans"/>
              </a:rPr>
            </a:br>
            <a:r>
              <a:rPr lang="en-US" sz="7200" b="1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lo Step 1</a:t>
            </a:r>
            <a:endParaRPr lang="it-IT" sz="72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8" name="Picture 2"/>
          <p:cNvPicPr/>
          <p:nvPr/>
        </p:nvPicPr>
        <p:blipFill>
          <a:blip r:embed="rId2"/>
          <a:stretch/>
        </p:blipFill>
        <p:spPr>
          <a:xfrm flipH="1">
            <a:off x="531360" y="826200"/>
            <a:ext cx="2831400" cy="2836800"/>
          </a:xfrm>
          <a:prstGeom prst="rect">
            <a:avLst/>
          </a:prstGeom>
          <a:ln w="0">
            <a:noFill/>
          </a:ln>
        </p:spPr>
      </p:pic>
      <p:sp>
        <p:nvSpPr>
          <p:cNvPr id="200" name="TextBox 4"/>
          <p:cNvSpPr/>
          <p:nvPr/>
        </p:nvSpPr>
        <p:spPr>
          <a:xfrm>
            <a:off x="1028880" y="1292400"/>
            <a:ext cx="167976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15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4</a:t>
            </a:r>
            <a:endParaRPr lang="it-IT" sz="11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Picture 4"/>
          <p:cNvPicPr/>
          <p:nvPr/>
        </p:nvPicPr>
        <p:blipFill>
          <a:blip r:embed="rId2"/>
          <a:stretch/>
        </p:blipFill>
        <p:spPr>
          <a:xfrm rot="5400000">
            <a:off x="-1483920" y="4073400"/>
            <a:ext cx="6487920" cy="6487920"/>
          </a:xfrm>
          <a:prstGeom prst="rect">
            <a:avLst/>
          </a:prstGeom>
          <a:ln w="0">
            <a:noFill/>
          </a:ln>
        </p:spPr>
      </p:pic>
      <p:pic>
        <p:nvPicPr>
          <p:cNvPr id="173" name="Picture 5"/>
          <p:cNvPicPr/>
          <p:nvPr/>
        </p:nvPicPr>
        <p:blipFill>
          <a:blip r:embed="rId3"/>
          <a:stretch/>
        </p:blipFill>
        <p:spPr>
          <a:xfrm>
            <a:off x="5754240" y="-802440"/>
            <a:ext cx="3325320" cy="3331800"/>
          </a:xfrm>
          <a:prstGeom prst="rect">
            <a:avLst/>
          </a:prstGeom>
          <a:ln w="0">
            <a:noFill/>
          </a:ln>
        </p:spPr>
      </p:pic>
      <p:sp>
        <p:nvSpPr>
          <p:cNvPr id="174" name="TextBox 6"/>
          <p:cNvSpPr/>
          <p:nvPr/>
        </p:nvSpPr>
        <p:spPr>
          <a:xfrm>
            <a:off x="1081080" y="1443600"/>
            <a:ext cx="5533200" cy="214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ts val="5400"/>
              </a:lnSpc>
              <a:tabLst>
                <a:tab pos="0" algn="l"/>
              </a:tabLst>
            </a:pPr>
            <a:r>
              <a:rPr lang="en-US" sz="54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Fai partire il treno del tuo futuro! </a:t>
            </a:r>
            <a:endParaRPr lang="it-IT" sz="5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Textfeld 3"/>
          <p:cNvSpPr/>
          <p:nvPr/>
        </p:nvSpPr>
        <p:spPr>
          <a:xfrm>
            <a:off x="1160280" y="3678120"/>
            <a:ext cx="6327720" cy="11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24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Il tuo futuro è come una corsa in treno. Prova!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6" name="Picture 10"/>
          <p:cNvPicPr/>
          <p:nvPr/>
        </p:nvPicPr>
        <p:blipFill>
          <a:blip r:embed="rId4"/>
          <a:stretch/>
        </p:blipFill>
        <p:spPr>
          <a:xfrm rot="19065000">
            <a:off x="7888320" y="2914200"/>
            <a:ext cx="2563560" cy="2392560"/>
          </a:xfrm>
          <a:prstGeom prst="rect">
            <a:avLst/>
          </a:prstGeom>
          <a:ln w="0">
            <a:noFill/>
          </a:ln>
        </p:spPr>
      </p:pic>
      <p:sp>
        <p:nvSpPr>
          <p:cNvPr id="177" name="Rechteck 8"/>
          <p:cNvSpPr/>
          <p:nvPr/>
        </p:nvSpPr>
        <p:spPr>
          <a:xfrm>
            <a:off x="8326440" y="2940120"/>
            <a:ext cx="1753200" cy="2523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600" b="0" strike="noStrike" spc="-1">
                <a:solidFill>
                  <a:srgbClr val="BB244A"/>
                </a:solidFill>
                <a:latin typeface="TT Fors"/>
                <a:ea typeface="Times New Roman"/>
              </a:rPr>
              <a:t>Ricorda: </a:t>
            </a:r>
            <a:endParaRPr lang="it-IT" sz="16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1600" b="0" strike="noStrike" spc="-1">
                <a:solidFill>
                  <a:srgbClr val="BB244A"/>
                </a:solidFill>
                <a:latin typeface="TT Fors"/>
                <a:ea typeface="Times New Roman"/>
              </a:rPr>
              <a:t>Non c’è solo un modo di proseguire – abbraccia l’apprendimento a lungo termine e le carriere non lineari</a:t>
            </a:r>
            <a:endParaRPr lang="it-IT" sz="1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8" name="Picture 11"/>
          <p:cNvPicPr/>
          <p:nvPr/>
        </p:nvPicPr>
        <p:blipFill>
          <a:blip r:embed="rId5"/>
          <a:stretch/>
        </p:blipFill>
        <p:spPr>
          <a:xfrm>
            <a:off x="7736400" y="5493960"/>
            <a:ext cx="1194840" cy="1392120"/>
          </a:xfrm>
          <a:prstGeom prst="rect">
            <a:avLst/>
          </a:prstGeom>
          <a:ln w="0">
            <a:noFill/>
          </a:ln>
        </p:spPr>
      </p:pic>
      <p:sp>
        <p:nvSpPr>
          <p:cNvPr id="179" name="Textfeld 3"/>
          <p:cNvSpPr/>
          <p:nvPr/>
        </p:nvSpPr>
        <p:spPr>
          <a:xfrm>
            <a:off x="2956680" y="4616280"/>
            <a:ext cx="5334120" cy="11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>
                <a:solidFill>
                  <a:srgbClr val="BB244A"/>
                </a:solidFill>
                <a:latin typeface="TT Fors"/>
                <a:ea typeface="DejaVu Sans"/>
              </a:rPr>
              <a:t>Ma non dimenticare: 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>
                <a:solidFill>
                  <a:srgbClr val="BB244A"/>
                </a:solidFill>
                <a:latin typeface="TT Fors"/>
                <a:ea typeface="DejaVu Sans"/>
              </a:rPr>
              <a:t>Questo è un gioco – non prenderla troppo seriamente. ;-)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>
                <a:solidFill>
                  <a:srgbClr val="BB244A"/>
                </a:solidFill>
                <a:latin typeface="TT Fors"/>
                <a:ea typeface="DejaVu Sans"/>
              </a:rPr>
              <a:t>Ci sono tanti binari che puoi scegliere!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Picture 2"/>
          <p:cNvPicPr/>
          <p:nvPr/>
        </p:nvPicPr>
        <p:blipFill>
          <a:blip r:embed="rId2"/>
          <a:stretch/>
        </p:blipFill>
        <p:spPr>
          <a:xfrm flipH="1">
            <a:off x="531360" y="826200"/>
            <a:ext cx="2831400" cy="2836800"/>
          </a:xfrm>
          <a:prstGeom prst="rect">
            <a:avLst/>
          </a:prstGeom>
          <a:ln w="0">
            <a:noFill/>
          </a:ln>
        </p:spPr>
      </p:pic>
      <p:sp>
        <p:nvSpPr>
          <p:cNvPr id="181" name="TextBox 4"/>
          <p:cNvSpPr/>
          <p:nvPr/>
        </p:nvSpPr>
        <p:spPr>
          <a:xfrm>
            <a:off x="3600000" y="1183320"/>
            <a:ext cx="6776280" cy="313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50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Inizia da qui con le locomotive. Questo è il treno per il futuro. </a:t>
            </a:r>
            <a:endParaRPr lang="it-IT" sz="5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TextBox 4"/>
          <p:cNvSpPr/>
          <p:nvPr/>
        </p:nvSpPr>
        <p:spPr>
          <a:xfrm>
            <a:off x="1028880" y="1292400"/>
            <a:ext cx="167976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15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1</a:t>
            </a:r>
            <a:endParaRPr lang="it-IT" sz="11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2"/>
          <p:cNvPicPr/>
          <p:nvPr/>
        </p:nvPicPr>
        <p:blipFill>
          <a:blip r:embed="rId2"/>
          <a:stretch/>
        </p:blipFill>
        <p:spPr>
          <a:xfrm flipH="1">
            <a:off x="531360" y="826200"/>
            <a:ext cx="2831400" cy="2836800"/>
          </a:xfrm>
          <a:prstGeom prst="rect">
            <a:avLst/>
          </a:prstGeom>
          <a:ln w="0">
            <a:noFill/>
          </a:ln>
        </p:spPr>
      </p:pic>
      <p:sp>
        <p:nvSpPr>
          <p:cNvPr id="188" name="TextBox 4"/>
          <p:cNvSpPr/>
          <p:nvPr/>
        </p:nvSpPr>
        <p:spPr>
          <a:xfrm>
            <a:off x="3350160" y="360000"/>
            <a:ext cx="7089840" cy="7707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50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Pesca un vagone dalla sacca e connettilo con I binari sul tavolo.</a:t>
            </a:r>
            <a:endParaRPr lang="it-IT" sz="5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5000" b="1" strike="noStrike" spc="-1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endParaRPr lang="it-IT" sz="5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5000" b="1" strike="noStrike" spc="-1">
                <a:solidFill>
                  <a:srgbClr val="BB244A"/>
                </a:solidFill>
                <a:latin typeface="TT Fors"/>
                <a:ea typeface="DejaVu Sans"/>
              </a:rPr>
              <a:t>Ora decidi in quale direzione mandare il tuo treno e guidalo. </a:t>
            </a:r>
            <a:endParaRPr lang="it-IT" sz="5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5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TextBox 4"/>
          <p:cNvSpPr/>
          <p:nvPr/>
        </p:nvSpPr>
        <p:spPr>
          <a:xfrm>
            <a:off x="1028880" y="1292400"/>
            <a:ext cx="167976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GB" sz="115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2</a:t>
            </a:r>
            <a:endParaRPr lang="it-IT" sz="11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Picture 2"/>
          <p:cNvPicPr/>
          <p:nvPr/>
        </p:nvPicPr>
        <p:blipFill>
          <a:blip r:embed="rId2"/>
          <a:stretch/>
        </p:blipFill>
        <p:spPr>
          <a:xfrm flipH="1">
            <a:off x="531360" y="826200"/>
            <a:ext cx="2831400" cy="2836800"/>
          </a:xfrm>
          <a:prstGeom prst="rect">
            <a:avLst/>
          </a:prstGeom>
          <a:ln w="0">
            <a:noFill/>
          </a:ln>
        </p:spPr>
      </p:pic>
      <p:sp>
        <p:nvSpPr>
          <p:cNvPr id="193" name="TextBox 4"/>
          <p:cNvSpPr/>
          <p:nvPr/>
        </p:nvSpPr>
        <p:spPr>
          <a:xfrm>
            <a:off x="3350160" y="360000"/>
            <a:ext cx="7089840" cy="694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5000" b="1" strike="noStrike" spc="-1">
                <a:solidFill>
                  <a:srgbClr val="BB244A"/>
                </a:solidFill>
                <a:latin typeface="TT Fors"/>
                <a:ea typeface="DejaVu Sans"/>
              </a:rPr>
              <a:t>Che cosa hai imparato? Per ogni direzione che prendi scegli una skill che hai  appreso e attaccala sul vagone del tuo treno. </a:t>
            </a:r>
            <a:endParaRPr lang="it-IT" sz="5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TextBox 4"/>
          <p:cNvSpPr/>
          <p:nvPr/>
        </p:nvSpPr>
        <p:spPr>
          <a:xfrm>
            <a:off x="1028880" y="1292400"/>
            <a:ext cx="167976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GB" sz="11500" b="1" strike="noStrike" spc="-1">
                <a:solidFill>
                  <a:srgbClr val="BB244A"/>
                </a:solidFill>
                <a:latin typeface="TT Fors Bold"/>
                <a:ea typeface="DejaVu Sans"/>
              </a:rPr>
              <a:t>3</a:t>
            </a:r>
            <a:endParaRPr lang="it-IT" sz="11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217</Words>
  <Application>Microsoft Office PowerPoint</Application>
  <PresentationFormat>Benutzerdefiniert</PresentationFormat>
  <Paragraphs>25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10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TT Fors</vt:lpstr>
      <vt:lpstr>TT Fors Bold</vt:lpstr>
      <vt:lpstr>Wingdings</vt:lpstr>
      <vt:lpstr>Office Theme</vt:lpstr>
      <vt:lpstr>Office Theme</vt:lpstr>
      <vt:lpstr>1_Office Theme</vt:lpstr>
      <vt:lpstr>1_Office Theme</vt:lpstr>
      <vt:lpstr>Istruzioni da  stampare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dc:description/>
  <cp:lastModifiedBy>Lisa Häfner</cp:lastModifiedBy>
  <cp:revision>60</cp:revision>
  <cp:lastPrinted>2025-07-31T08:54:39Z</cp:lastPrinted>
  <dcterms:created xsi:type="dcterms:W3CDTF">2025-01-17T12:37:01Z</dcterms:created>
  <dcterms:modified xsi:type="dcterms:W3CDTF">2025-11-05T15:43:58Z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Benutzerdefiniert</vt:lpwstr>
  </property>
  <property fmtid="{D5CDD505-2E9C-101B-9397-08002B2CF9AE}" pid="3" name="Slides">
    <vt:i4>10</vt:i4>
  </property>
</Properties>
</file>